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4BA82A5-54B2-4B7C-A5CF-F28001AFA806}" type="datetimeFigureOut">
              <a:rPr lang="en-US" smtClean="0"/>
              <a:pPr/>
              <a:t>2/16/2011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9E336A-48AC-4C9E-A177-C9BCBE0319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en-US" sz="6000" dirty="0" smtClean="0">
                <a:solidFill>
                  <a:srgbClr val="FF0000"/>
                </a:solidFill>
                <a:latin typeface="Broadway" pitchFamily="82" charset="0"/>
              </a:rPr>
              <a:t>N</a:t>
            </a:r>
            <a:r>
              <a:rPr lang="en-US" sz="6000" dirty="0" smtClean="0">
                <a:solidFill>
                  <a:srgbClr val="92D050"/>
                </a:solidFill>
                <a:latin typeface="Broadway" pitchFamily="82" charset="0"/>
              </a:rPr>
              <a:t>o</a:t>
            </a:r>
            <a:r>
              <a:rPr lang="en-US" sz="6000" dirty="0" smtClean="0">
                <a:latin typeface="Broadway" pitchFamily="82" charset="0"/>
              </a:rPr>
              <a:t> </a:t>
            </a:r>
            <a:r>
              <a:rPr lang="en-US" sz="6000" dirty="0" smtClean="0">
                <a:solidFill>
                  <a:srgbClr val="00B0F0"/>
                </a:solidFill>
                <a:latin typeface="Broadway" pitchFamily="82" charset="0"/>
              </a:rPr>
              <a:t>m</a:t>
            </a:r>
            <a:r>
              <a:rPr lang="en-US" sz="6000" dirty="0" smtClean="0">
                <a:solidFill>
                  <a:srgbClr val="7030A0"/>
                </a:solidFill>
                <a:latin typeface="Broadway" pitchFamily="82" charset="0"/>
              </a:rPr>
              <a:t>o</a:t>
            </a:r>
            <a:r>
              <a:rPr lang="en-US" sz="6000" dirty="0" smtClean="0">
                <a:solidFill>
                  <a:srgbClr val="FFFF00"/>
                </a:solidFill>
                <a:latin typeface="Broadway" pitchFamily="82" charset="0"/>
              </a:rPr>
              <a:t>r</a:t>
            </a:r>
            <a:r>
              <a:rPr lang="en-US" sz="6000" dirty="0" smtClean="0">
                <a:solidFill>
                  <a:srgbClr val="FF0000"/>
                </a:solidFill>
                <a:latin typeface="Broadway" pitchFamily="82" charset="0"/>
              </a:rPr>
              <a:t>e</a:t>
            </a:r>
            <a:r>
              <a:rPr lang="en-US" sz="6000" dirty="0" smtClean="0">
                <a:latin typeface="Broadway" pitchFamily="82" charset="0"/>
              </a:rPr>
              <a:t> </a:t>
            </a:r>
            <a:r>
              <a:rPr lang="en-US" sz="6000" dirty="0" smtClean="0">
                <a:solidFill>
                  <a:srgbClr val="92D050"/>
                </a:solidFill>
                <a:latin typeface="Broadway" pitchFamily="82" charset="0"/>
              </a:rPr>
              <a:t>s</a:t>
            </a:r>
            <a:r>
              <a:rPr lang="en-US" sz="6000" dirty="0" smtClean="0">
                <a:solidFill>
                  <a:srgbClr val="00B0F0"/>
                </a:solidFill>
                <a:latin typeface="Broadway" pitchFamily="82" charset="0"/>
              </a:rPr>
              <a:t>e</a:t>
            </a:r>
            <a:r>
              <a:rPr lang="en-US" sz="6000" dirty="0" smtClean="0">
                <a:solidFill>
                  <a:srgbClr val="7030A0"/>
                </a:solidFill>
                <a:latin typeface="Broadway" pitchFamily="82" charset="0"/>
              </a:rPr>
              <a:t>x</a:t>
            </a:r>
            <a:r>
              <a:rPr lang="en-US" sz="6000" dirty="0" smtClean="0">
                <a:solidFill>
                  <a:srgbClr val="FFFF00"/>
                </a:solidFill>
                <a:latin typeface="Broadway" pitchFamily="82" charset="0"/>
              </a:rPr>
              <a:t>t</a:t>
            </a:r>
            <a:r>
              <a:rPr lang="en-US" sz="6000" dirty="0" smtClean="0">
                <a:solidFill>
                  <a:srgbClr val="FF0000"/>
                </a:solidFill>
                <a:latin typeface="Broadway" pitchFamily="82" charset="0"/>
              </a:rPr>
              <a:t>i</a:t>
            </a:r>
            <a:r>
              <a:rPr lang="en-US" sz="6000" dirty="0" smtClean="0">
                <a:solidFill>
                  <a:srgbClr val="92D050"/>
                </a:solidFill>
                <a:latin typeface="Broadway" pitchFamily="82" charset="0"/>
              </a:rPr>
              <a:t>n</a:t>
            </a:r>
            <a:r>
              <a:rPr lang="en-US" sz="6000" dirty="0" smtClean="0">
                <a:solidFill>
                  <a:srgbClr val="00B0F0"/>
                </a:solidFill>
                <a:latin typeface="Broadway" pitchFamily="82" charset="0"/>
              </a:rPr>
              <a:t>g</a:t>
            </a:r>
            <a:r>
              <a:rPr lang="en-US" sz="6000" dirty="0" smtClean="0">
                <a:solidFill>
                  <a:srgbClr val="7030A0"/>
                </a:solidFill>
                <a:latin typeface="Broadway" pitchFamily="82" charset="0"/>
              </a:rPr>
              <a:t>!</a:t>
            </a:r>
            <a:endParaRPr lang="en-US" sz="6000" dirty="0">
              <a:solidFill>
                <a:srgbClr val="7030A0"/>
              </a:solidFill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66FF66"/>
                </a:solidFill>
                <a:latin typeface="Blackadder ITC" pitchFamily="82" charset="0"/>
              </a:rPr>
              <a:t>By: Alexis Peterson </a:t>
            </a:r>
            <a:endParaRPr lang="en-US" sz="3600" dirty="0">
              <a:solidFill>
                <a:srgbClr val="66FF66"/>
              </a:solidFill>
              <a:latin typeface="Blackadder ITC" pitchFamily="82" charset="0"/>
            </a:endParaRPr>
          </a:p>
        </p:txBody>
      </p:sp>
      <p:sp>
        <p:nvSpPr>
          <p:cNvPr id="4" name="&quot;No&quot; Symbol 3"/>
          <p:cNvSpPr/>
          <p:nvPr/>
        </p:nvSpPr>
        <p:spPr>
          <a:xfrm rot="10800000" flipH="1" flipV="1">
            <a:off x="0" y="2514600"/>
            <a:ext cx="2392681" cy="2438400"/>
          </a:xfrm>
          <a:prstGeom prst="noSmoking">
            <a:avLst>
              <a:gd name="adj" fmla="val 16402"/>
            </a:avLst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No more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sexting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no sexting?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One reason it will ruin your life </a:t>
            </a:r>
          </a:p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It is illegal </a:t>
            </a:r>
          </a:p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Anyone can see it </a:t>
            </a:r>
          </a:p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It leads to bulling </a:t>
            </a:r>
          </a:p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Sexting is bad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  <a:lumOff val="25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rgbClr val="66FF66"/>
                </a:solidFill>
                <a:effectLst/>
              </a:rPr>
              <a:t>No one is safe</a:t>
            </a:r>
            <a:endParaRPr lang="en-US" b="1" dirty="0">
              <a:solidFill>
                <a:srgbClr val="66FF66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People will send it to their friends 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You will be noticed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Its not good attention </a:t>
            </a:r>
          </a:p>
          <a:p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70906"/>
          </a:xfrm>
        </p:spPr>
        <p:txBody>
          <a:bodyPr/>
          <a:lstStyle/>
          <a:p>
            <a:pPr algn="ctr"/>
            <a:r>
              <a:rPr lang="en-US" dirty="0" smtClean="0"/>
              <a:t>Sexting            </a:t>
            </a:r>
            <a:br>
              <a:rPr lang="en-US" dirty="0" smtClean="0"/>
            </a:br>
            <a:r>
              <a:rPr lang="en-US" dirty="0" smtClean="0"/>
              <a:t>don’t do it</a:t>
            </a:r>
            <a:endParaRPr lang="en-US" dirty="0"/>
          </a:p>
        </p:txBody>
      </p:sp>
      <p:pic>
        <p:nvPicPr>
          <p:cNvPr id="4" name="Content Placeholder 3" descr="bigstockphoto_bullying_businesswomen_486552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4800600" cy="2720975"/>
          </a:xfrm>
        </p:spPr>
      </p:pic>
      <p:pic>
        <p:nvPicPr>
          <p:cNvPr id="1027" name="Picture 3" descr="C:\Users\ampeterson16\Pictures\bullying_tee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057400"/>
            <a:ext cx="4343400" cy="4800600"/>
          </a:xfrm>
          <a:prstGeom prst="rect">
            <a:avLst/>
          </a:prstGeom>
          <a:noFill/>
        </p:spPr>
      </p:pic>
      <p:pic>
        <p:nvPicPr>
          <p:cNvPr id="1028" name="Picture 4" descr="C:\Users\ampeterson16\Pictures\Bullied%20girls%20at%20risk%20of%20substance%20abu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00600"/>
            <a:ext cx="48006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</TotalTime>
  <Words>56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No more sexting!</vt:lpstr>
      <vt:lpstr>Why no sexting?</vt:lpstr>
      <vt:lpstr>No one is safe</vt:lpstr>
      <vt:lpstr>Sexting             don’t do it</vt:lpstr>
    </vt:vector>
  </TitlesOfParts>
  <Company>Thompson School District R2-J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more sexting!</dc:title>
  <dc:creator>Alexis Peterson</dc:creator>
  <cp:lastModifiedBy>Alexis Peterson</cp:lastModifiedBy>
  <cp:revision>5</cp:revision>
  <dcterms:created xsi:type="dcterms:W3CDTF">2011-02-15T19:05:18Z</dcterms:created>
  <dcterms:modified xsi:type="dcterms:W3CDTF">2011-02-16T18:04:14Z</dcterms:modified>
</cp:coreProperties>
</file>