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15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4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30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4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C77A7B73-2685-4EFA-A09A-D985AABBC46C}" type="datetimeFigureOut">
              <a:rPr lang="en-US" smtClean="0"/>
              <a:t>5/18/11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0CC0DB7A-A891-46D0-A18A-C11BA6C31F02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  <p:sldLayoutId id="2147484170" r:id="rId12"/>
    <p:sldLayoutId id="2147484171" r:id="rId13"/>
    <p:sldLayoutId id="2147484172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ERWIN FLAG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LEXI PETERSON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FLAG </a:t>
            </a:r>
            <a:endParaRPr lang="en-US" dirty="0"/>
          </a:p>
        </p:txBody>
      </p:sp>
      <p:pic>
        <p:nvPicPr>
          <p:cNvPr id="4" name="Content Placeholder 3" descr="flag "/>
          <p:cNvPicPr>
            <a:picLocks noGrp="1" noChangeAspect="1"/>
          </p:cNvPicPr>
          <p:nvPr>
            <p:ph idx="1"/>
          </p:nvPr>
        </p:nvPicPr>
        <p:blipFill>
          <a:blip r:embed="rId2"/>
          <a:srcRect l="-107626" r="-107626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ITS ABOUT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My flag is about IB because our school just became IB  and we have tried to be an IB school for a while so now that we are an IB school we need an IB flag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ib new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0654" y="3940608"/>
            <a:ext cx="1943100" cy="1943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15</TotalTime>
  <Words>49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Sky</vt:lpstr>
      <vt:lpstr>ERWIN FLAG</vt:lpstr>
      <vt:lpstr>MY FLAG </vt:lpstr>
      <vt:lpstr>WHAT ITS ABOUT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ERWIN FLAG</dc:title>
  <dc:creator>ladmin</dc:creator>
  <cp:lastModifiedBy>ladmin</cp:lastModifiedBy>
  <cp:revision>1</cp:revision>
  <dcterms:created xsi:type="dcterms:W3CDTF">2011-05-18T16:53:08Z</dcterms:created>
  <dcterms:modified xsi:type="dcterms:W3CDTF">2011-05-18T17:08:42Z</dcterms:modified>
</cp:coreProperties>
</file>